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/>
    <p:restoredTop sz="94710"/>
  </p:normalViewPr>
  <p:slideViewPr>
    <p:cSldViewPr snapToGrid="0" snapToObjects="1">
      <p:cViewPr varScale="1">
        <p:scale>
          <a:sx n="63" d="100"/>
          <a:sy n="63" d="100"/>
        </p:scale>
        <p:origin x="279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5C8E-5A1B-D844-B447-C1E718EFCCE3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E-CC91-B747-A8F0-A8AF71F627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55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5C8E-5A1B-D844-B447-C1E718EFCCE3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E-CC91-B747-A8F0-A8AF71F627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20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5C8E-5A1B-D844-B447-C1E718EFCCE3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E-CC91-B747-A8F0-A8AF71F627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297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5C8E-5A1B-D844-B447-C1E718EFCCE3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E-CC91-B747-A8F0-A8AF71F627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051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5C8E-5A1B-D844-B447-C1E718EFCCE3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E-CC91-B747-A8F0-A8AF71F627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907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5C8E-5A1B-D844-B447-C1E718EFCCE3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E-CC91-B747-A8F0-A8AF71F627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176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5C8E-5A1B-D844-B447-C1E718EFCCE3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E-CC91-B747-A8F0-A8AF71F627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518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5C8E-5A1B-D844-B447-C1E718EFCCE3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E-CC91-B747-A8F0-A8AF71F627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69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5C8E-5A1B-D844-B447-C1E718EFCCE3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E-CC91-B747-A8F0-A8AF71F627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555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5C8E-5A1B-D844-B447-C1E718EFCCE3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E-CC91-B747-A8F0-A8AF71F627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39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5C8E-5A1B-D844-B447-C1E718EFCCE3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E-CC91-B747-A8F0-A8AF71F627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308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B5C8E-5A1B-D844-B447-C1E718EFCCE3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E241E-CC91-B747-A8F0-A8AF71F627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053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915328C-32F0-1C4D-846E-86FFC780C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96"/>
            <a:ext cx="10691813" cy="1511075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C8BC59C-62AA-0F40-B177-628B243712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96"/>
            <a:ext cx="10691813" cy="1511075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B02193B-D8D2-0E47-AFDC-12544F2E3A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456" y="310515"/>
            <a:ext cx="9740900" cy="105156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46044893-9A77-064A-808E-A3FECD1B84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4816" y="12032615"/>
            <a:ext cx="5626100" cy="27178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5999A2FB-FE86-5943-B553-08F8AFFDF0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0536" y="5547995"/>
            <a:ext cx="75565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026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美保子 室本</dc:creator>
  <cp:lastModifiedBy>美保子 室本</cp:lastModifiedBy>
  <cp:revision>1</cp:revision>
  <dcterms:created xsi:type="dcterms:W3CDTF">2020-12-11T07:14:52Z</dcterms:created>
  <dcterms:modified xsi:type="dcterms:W3CDTF">2020-12-11T07:19:43Z</dcterms:modified>
</cp:coreProperties>
</file>